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5143500" type="screen16x9"/>
  <p:notesSz cx="7099300" cy="10234613"/>
  <p:embeddedFontLst>
    <p:embeddedFont>
      <p:font typeface="Overpass" pitchFamily="2" charset="0"/>
      <p:regular r:id="rId25"/>
      <p:bold r:id="rId26"/>
      <p:italic r:id="rId27"/>
      <p:boldItalic r:id="rId28"/>
    </p:embeddedFont>
    <p:embeddedFont>
      <p:font typeface="Overpass Black" pitchFamily="2" charset="0"/>
      <p:bold r:id="rId29"/>
      <p:boldItalic r:id="rId3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8A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ECF2DD-35CA-4896-88A5-3B6FFD6335EB}" v="36" dt="2025-09-16T12:43:56.6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05" autoAdjust="0"/>
    <p:restoredTop sz="95343" autoAdjust="0"/>
  </p:normalViewPr>
  <p:slideViewPr>
    <p:cSldViewPr showGuides="1">
      <p:cViewPr varScale="1">
        <p:scale>
          <a:sx n="160" d="100"/>
          <a:sy n="160" d="100"/>
        </p:scale>
        <p:origin x="150" y="88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Sjöö" userId="e7221f8c-9b18-41a9-a9fa-7ff83318bbf2" providerId="ADAL" clId="{1EDDD20E-23AF-4CE0-BF01-257128637B25}"/>
    <pc:docChg chg="custSel addSld delSld modSld">
      <pc:chgData name="Peter Sjöö" userId="e7221f8c-9b18-41a9-a9fa-7ff83318bbf2" providerId="ADAL" clId="{1EDDD20E-23AF-4CE0-BF01-257128637B25}" dt="2025-09-16T12:43:57.377" v="69" actId="962"/>
      <pc:docMkLst>
        <pc:docMk/>
      </pc:docMkLst>
      <pc:sldChg chg="addSp modSp new mod">
        <pc:chgData name="Peter Sjöö" userId="e7221f8c-9b18-41a9-a9fa-7ff83318bbf2" providerId="ADAL" clId="{1EDDD20E-23AF-4CE0-BF01-257128637B25}" dt="2025-09-16T12:42:49.663" v="25" actId="962"/>
        <pc:sldMkLst>
          <pc:docMk/>
          <pc:sldMk cId="2009530364" sldId="256"/>
        </pc:sldMkLst>
        <pc:picChg chg="add mod">
          <ac:chgData name="Peter Sjöö" userId="e7221f8c-9b18-41a9-a9fa-7ff83318bbf2" providerId="ADAL" clId="{1EDDD20E-23AF-4CE0-BF01-257128637B25}" dt="2025-09-16T12:42:49.663" v="25" actId="962"/>
          <ac:picMkLst>
            <pc:docMk/>
            <pc:sldMk cId="2009530364" sldId="256"/>
            <ac:picMk id="3" creationId="{3E5C1F74-3C87-25EF-E1FF-13E0523417DC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2:52.597" v="27" actId="27614"/>
        <pc:sldMkLst>
          <pc:docMk/>
          <pc:sldMk cId="1514889306" sldId="257"/>
        </pc:sldMkLst>
        <pc:picChg chg="add mod">
          <ac:chgData name="Peter Sjöö" userId="e7221f8c-9b18-41a9-a9fa-7ff83318bbf2" providerId="ADAL" clId="{1EDDD20E-23AF-4CE0-BF01-257128637B25}" dt="2025-09-16T12:42:52.597" v="27" actId="27614"/>
          <ac:picMkLst>
            <pc:docMk/>
            <pc:sldMk cId="1514889306" sldId="257"/>
            <ac:picMk id="3" creationId="{DF43E0CF-39BF-6E08-B594-40E84CF6ABEE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2:55.148" v="30" actId="962"/>
        <pc:sldMkLst>
          <pc:docMk/>
          <pc:sldMk cId="2891898249" sldId="258"/>
        </pc:sldMkLst>
        <pc:picChg chg="add mod">
          <ac:chgData name="Peter Sjöö" userId="e7221f8c-9b18-41a9-a9fa-7ff83318bbf2" providerId="ADAL" clId="{1EDDD20E-23AF-4CE0-BF01-257128637B25}" dt="2025-09-16T12:42:55.148" v="30" actId="962"/>
          <ac:picMkLst>
            <pc:docMk/>
            <pc:sldMk cId="2891898249" sldId="258"/>
            <ac:picMk id="3" creationId="{B04B2491-BB66-83F6-2E16-D7B25D40D671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2:57.645" v="33" actId="962"/>
        <pc:sldMkLst>
          <pc:docMk/>
          <pc:sldMk cId="2898725654" sldId="259"/>
        </pc:sldMkLst>
        <pc:picChg chg="add mod">
          <ac:chgData name="Peter Sjöö" userId="e7221f8c-9b18-41a9-a9fa-7ff83318bbf2" providerId="ADAL" clId="{1EDDD20E-23AF-4CE0-BF01-257128637B25}" dt="2025-09-16T12:42:57.645" v="33" actId="962"/>
          <ac:picMkLst>
            <pc:docMk/>
            <pc:sldMk cId="2898725654" sldId="259"/>
            <ac:picMk id="3" creationId="{3BABD370-483C-6743-58D8-088EB9F10FD8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3:12.350" v="36" actId="962"/>
        <pc:sldMkLst>
          <pc:docMk/>
          <pc:sldMk cId="3171524773" sldId="260"/>
        </pc:sldMkLst>
        <pc:picChg chg="add mod">
          <ac:chgData name="Peter Sjöö" userId="e7221f8c-9b18-41a9-a9fa-7ff83318bbf2" providerId="ADAL" clId="{1EDDD20E-23AF-4CE0-BF01-257128637B25}" dt="2025-09-16T12:43:12.350" v="36" actId="962"/>
          <ac:picMkLst>
            <pc:docMk/>
            <pc:sldMk cId="3171524773" sldId="260"/>
            <ac:picMk id="3" creationId="{F48D35C0-9D52-CF0D-082A-681E069C4A7D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3:15.909" v="38" actId="27614"/>
        <pc:sldMkLst>
          <pc:docMk/>
          <pc:sldMk cId="1963239713" sldId="261"/>
        </pc:sldMkLst>
        <pc:picChg chg="add mod">
          <ac:chgData name="Peter Sjöö" userId="e7221f8c-9b18-41a9-a9fa-7ff83318bbf2" providerId="ADAL" clId="{1EDDD20E-23AF-4CE0-BF01-257128637B25}" dt="2025-09-16T12:43:15.909" v="38" actId="27614"/>
          <ac:picMkLst>
            <pc:docMk/>
            <pc:sldMk cId="1963239713" sldId="261"/>
            <ac:picMk id="3" creationId="{25E2AA68-34A7-6101-4506-7FA3A498F804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3:18.398" v="41" actId="962"/>
        <pc:sldMkLst>
          <pc:docMk/>
          <pc:sldMk cId="2935344993" sldId="262"/>
        </pc:sldMkLst>
        <pc:picChg chg="add mod">
          <ac:chgData name="Peter Sjöö" userId="e7221f8c-9b18-41a9-a9fa-7ff83318bbf2" providerId="ADAL" clId="{1EDDD20E-23AF-4CE0-BF01-257128637B25}" dt="2025-09-16T12:43:18.398" v="41" actId="962"/>
          <ac:picMkLst>
            <pc:docMk/>
            <pc:sldMk cId="2935344993" sldId="262"/>
            <ac:picMk id="3" creationId="{C0DDBE04-BC48-7FF4-889B-741907701BEB}"/>
          </ac:picMkLst>
        </pc:picChg>
      </pc:sldChg>
      <pc:sldChg chg="addSp delSp modSp add mod">
        <pc:chgData name="Peter Sjöö" userId="e7221f8c-9b18-41a9-a9fa-7ff83318bbf2" providerId="ADAL" clId="{1EDDD20E-23AF-4CE0-BF01-257128637B25}" dt="2025-09-16T12:43:23.813" v="43" actId="27614"/>
        <pc:sldMkLst>
          <pc:docMk/>
          <pc:sldMk cId="222166356" sldId="263"/>
        </pc:sldMkLst>
        <pc:picChg chg="add mod">
          <ac:chgData name="Peter Sjöö" userId="e7221f8c-9b18-41a9-a9fa-7ff83318bbf2" providerId="ADAL" clId="{1EDDD20E-23AF-4CE0-BF01-257128637B25}" dt="2025-09-16T12:43:23.813" v="43" actId="27614"/>
          <ac:picMkLst>
            <pc:docMk/>
            <pc:sldMk cId="222166356" sldId="263"/>
            <ac:picMk id="3" creationId="{9F167508-4379-D149-2923-9EEA80C63B73}"/>
          </ac:picMkLst>
        </pc:picChg>
        <pc:picChg chg="add del mod">
          <ac:chgData name="Peter Sjöö" userId="e7221f8c-9b18-41a9-a9fa-7ff83318bbf2" providerId="ADAL" clId="{1EDDD20E-23AF-4CE0-BF01-257128637B25}" dt="2025-09-16T12:34:40.307" v="12" actId="478"/>
          <ac:picMkLst>
            <pc:docMk/>
            <pc:sldMk cId="222166356" sldId="263"/>
            <ac:picMk id="3" creationId="{BCF831D3-BCDB-8811-5F1F-5FE28AE10250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3:27.852" v="45" actId="27614"/>
        <pc:sldMkLst>
          <pc:docMk/>
          <pc:sldMk cId="2392886210" sldId="264"/>
        </pc:sldMkLst>
        <pc:picChg chg="add mod">
          <ac:chgData name="Peter Sjöö" userId="e7221f8c-9b18-41a9-a9fa-7ff83318bbf2" providerId="ADAL" clId="{1EDDD20E-23AF-4CE0-BF01-257128637B25}" dt="2025-09-16T12:43:27.852" v="45" actId="27614"/>
          <ac:picMkLst>
            <pc:docMk/>
            <pc:sldMk cId="2392886210" sldId="264"/>
            <ac:picMk id="3" creationId="{9D69B66B-0A09-FA33-8D8A-0988AF50BB4C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3:30.467" v="48" actId="962"/>
        <pc:sldMkLst>
          <pc:docMk/>
          <pc:sldMk cId="1235584060" sldId="265"/>
        </pc:sldMkLst>
        <pc:picChg chg="add mod">
          <ac:chgData name="Peter Sjöö" userId="e7221f8c-9b18-41a9-a9fa-7ff83318bbf2" providerId="ADAL" clId="{1EDDD20E-23AF-4CE0-BF01-257128637B25}" dt="2025-09-16T12:43:30.467" v="48" actId="962"/>
          <ac:picMkLst>
            <pc:docMk/>
            <pc:sldMk cId="1235584060" sldId="265"/>
            <ac:picMk id="3" creationId="{8AAE5992-471C-2E00-7C4A-333A5EABDB09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3:34.121" v="51" actId="962"/>
        <pc:sldMkLst>
          <pc:docMk/>
          <pc:sldMk cId="3372949866" sldId="266"/>
        </pc:sldMkLst>
        <pc:picChg chg="add mod">
          <ac:chgData name="Peter Sjöö" userId="e7221f8c-9b18-41a9-a9fa-7ff83318bbf2" providerId="ADAL" clId="{1EDDD20E-23AF-4CE0-BF01-257128637B25}" dt="2025-09-16T12:43:34.121" v="51" actId="962"/>
          <ac:picMkLst>
            <pc:docMk/>
            <pc:sldMk cId="3372949866" sldId="266"/>
            <ac:picMk id="3" creationId="{2F6A7FD8-F028-28A1-230C-1874A8ECFDDE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3:37.496" v="54" actId="962"/>
        <pc:sldMkLst>
          <pc:docMk/>
          <pc:sldMk cId="3027712001" sldId="267"/>
        </pc:sldMkLst>
        <pc:picChg chg="add mod">
          <ac:chgData name="Peter Sjöö" userId="e7221f8c-9b18-41a9-a9fa-7ff83318bbf2" providerId="ADAL" clId="{1EDDD20E-23AF-4CE0-BF01-257128637B25}" dt="2025-09-16T12:43:37.496" v="54" actId="962"/>
          <ac:picMkLst>
            <pc:docMk/>
            <pc:sldMk cId="3027712001" sldId="267"/>
            <ac:picMk id="3" creationId="{82D6FCFD-65B4-EE08-F5C2-1E218B0323DE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3:41.784" v="56" actId="27614"/>
        <pc:sldMkLst>
          <pc:docMk/>
          <pc:sldMk cId="3662537828" sldId="268"/>
        </pc:sldMkLst>
        <pc:picChg chg="add mod">
          <ac:chgData name="Peter Sjöö" userId="e7221f8c-9b18-41a9-a9fa-7ff83318bbf2" providerId="ADAL" clId="{1EDDD20E-23AF-4CE0-BF01-257128637B25}" dt="2025-09-16T12:43:41.784" v="56" actId="27614"/>
          <ac:picMkLst>
            <pc:docMk/>
            <pc:sldMk cId="3662537828" sldId="268"/>
            <ac:picMk id="3" creationId="{275FABB7-3B4A-4D44-D272-54A2D43A7474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3:44.183" v="59" actId="962"/>
        <pc:sldMkLst>
          <pc:docMk/>
          <pc:sldMk cId="269250762" sldId="269"/>
        </pc:sldMkLst>
        <pc:picChg chg="add mod">
          <ac:chgData name="Peter Sjöö" userId="e7221f8c-9b18-41a9-a9fa-7ff83318bbf2" providerId="ADAL" clId="{1EDDD20E-23AF-4CE0-BF01-257128637B25}" dt="2025-09-16T12:43:44.183" v="59" actId="962"/>
          <ac:picMkLst>
            <pc:docMk/>
            <pc:sldMk cId="269250762" sldId="269"/>
            <ac:picMk id="3" creationId="{B9B0D35E-67B1-A1DA-E67F-4EC46EA122FA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3:48.135" v="61" actId="27614"/>
        <pc:sldMkLst>
          <pc:docMk/>
          <pc:sldMk cId="3663405335" sldId="270"/>
        </pc:sldMkLst>
        <pc:picChg chg="add mod">
          <ac:chgData name="Peter Sjöö" userId="e7221f8c-9b18-41a9-a9fa-7ff83318bbf2" providerId="ADAL" clId="{1EDDD20E-23AF-4CE0-BF01-257128637B25}" dt="2025-09-16T12:43:48.135" v="61" actId="27614"/>
          <ac:picMkLst>
            <pc:docMk/>
            <pc:sldMk cId="3663405335" sldId="270"/>
            <ac:picMk id="3" creationId="{F4B2F3E6-5C5C-5F12-E020-BCFDF0313498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3:50.791" v="64" actId="962"/>
        <pc:sldMkLst>
          <pc:docMk/>
          <pc:sldMk cId="4005830074" sldId="271"/>
        </pc:sldMkLst>
        <pc:picChg chg="add mod">
          <ac:chgData name="Peter Sjöö" userId="e7221f8c-9b18-41a9-a9fa-7ff83318bbf2" providerId="ADAL" clId="{1EDDD20E-23AF-4CE0-BF01-257128637B25}" dt="2025-09-16T12:43:50.791" v="64" actId="962"/>
          <ac:picMkLst>
            <pc:docMk/>
            <pc:sldMk cId="4005830074" sldId="271"/>
            <ac:picMk id="3" creationId="{6FD58DA8-772C-7921-0DCA-AF967673C1D7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3:54.735" v="66" actId="27614"/>
        <pc:sldMkLst>
          <pc:docMk/>
          <pc:sldMk cId="3016252697" sldId="272"/>
        </pc:sldMkLst>
        <pc:picChg chg="add mod">
          <ac:chgData name="Peter Sjöö" userId="e7221f8c-9b18-41a9-a9fa-7ff83318bbf2" providerId="ADAL" clId="{1EDDD20E-23AF-4CE0-BF01-257128637B25}" dt="2025-09-16T12:43:54.735" v="66" actId="27614"/>
          <ac:picMkLst>
            <pc:docMk/>
            <pc:sldMk cId="3016252697" sldId="272"/>
            <ac:picMk id="3" creationId="{9F6D8189-1F11-3658-809E-EE920C78B7E8}"/>
          </ac:picMkLst>
        </pc:picChg>
      </pc:sldChg>
      <pc:sldChg chg="addSp modSp add mod">
        <pc:chgData name="Peter Sjöö" userId="e7221f8c-9b18-41a9-a9fa-7ff83318bbf2" providerId="ADAL" clId="{1EDDD20E-23AF-4CE0-BF01-257128637B25}" dt="2025-09-16T12:43:57.377" v="69" actId="962"/>
        <pc:sldMkLst>
          <pc:docMk/>
          <pc:sldMk cId="1931055921" sldId="273"/>
        </pc:sldMkLst>
        <pc:picChg chg="add mod">
          <ac:chgData name="Peter Sjöö" userId="e7221f8c-9b18-41a9-a9fa-7ff83318bbf2" providerId="ADAL" clId="{1EDDD20E-23AF-4CE0-BF01-257128637B25}" dt="2025-09-16T12:43:57.377" v="69" actId="962"/>
          <ac:picMkLst>
            <pc:docMk/>
            <pc:sldMk cId="1931055921" sldId="273"/>
            <ac:picMk id="3" creationId="{DF9D9E0E-3083-39BC-0E15-4BA0B1AF2117}"/>
          </ac:picMkLst>
        </pc:picChg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3787299595" sldId="4567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1718245937" sldId="4568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1986376570" sldId="4569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932086611" sldId="4570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3763135316" sldId="4571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1977940889" sldId="4572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1620149542" sldId="4573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1164044162" sldId="4575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1207143431" sldId="4576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120948072" sldId="4577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3165098284" sldId="4578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3352751864" sldId="4579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647176616" sldId="4580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3414705083" sldId="4581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3959893990" sldId="4582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1484115671" sldId="4583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1676811343" sldId="4584"/>
        </pc:sldMkLst>
      </pc:sldChg>
      <pc:sldChg chg="del">
        <pc:chgData name="Peter Sjöö" userId="e7221f8c-9b18-41a9-a9fa-7ff83318bbf2" providerId="ADAL" clId="{1EDDD20E-23AF-4CE0-BF01-257128637B25}" dt="2025-09-16T12:33:37.863" v="0" actId="47"/>
        <pc:sldMkLst>
          <pc:docMk/>
          <pc:sldMk cId="60010718" sldId="458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BEDF0-BDFC-41CE-A476-E4859ACC476B}" type="datetimeFigureOut">
              <a:rPr lang="de-DE" smtClean="0"/>
              <a:t>16.09.2025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6532B-C5F4-45F4-8592-097133EED7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071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1D8409C-F1DB-458F-A88E-AB79518565AE}" type="datetimeFigureOut">
              <a:rPr lang="de-DE" smtClean="0"/>
              <a:t>16.09.2025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DFA15A7-4714-4AC4-AB76-075F7E122B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30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771550"/>
            <a:ext cx="7772400" cy="12127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077785"/>
            <a:ext cx="6400800" cy="144589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579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GB" dirty="0"/>
          </a:p>
          <a:p>
            <a:pPr lvl="1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</a:p>
          <a:p>
            <a:pPr lvl="2"/>
            <a:r>
              <a:rPr lang="en-GB" dirty="0" err="1"/>
              <a:t>Pellentesque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ex,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maximus </a:t>
            </a:r>
            <a:r>
              <a:rPr lang="en-GB" dirty="0" err="1"/>
              <a:t>ut</a:t>
            </a:r>
            <a:endParaRPr lang="en-GB" dirty="0"/>
          </a:p>
          <a:p>
            <a:pPr lvl="3"/>
            <a:r>
              <a:rPr lang="en-GB" dirty="0"/>
              <a:t>Ut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nec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auctor</a:t>
            </a:r>
          </a:p>
          <a:p>
            <a:pPr lvl="4"/>
            <a:r>
              <a:rPr lang="en-GB" dirty="0"/>
              <a:t>Morbi </a:t>
            </a:r>
            <a:r>
              <a:rPr lang="en-GB" dirty="0" err="1"/>
              <a:t>hendrerit</a:t>
            </a:r>
            <a:r>
              <a:rPr lang="en-GB" dirty="0"/>
              <a:t>, </a:t>
            </a:r>
            <a:r>
              <a:rPr lang="en-GB" dirty="0" err="1"/>
              <a:t>augue</a:t>
            </a:r>
            <a:r>
              <a:rPr lang="en-GB" dirty="0"/>
              <a:t> at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malesuada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3456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212625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1001117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49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418356"/>
            <a:ext cx="8229600" cy="8572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57200" y="1322338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4"/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8200" y="1322338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489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,sub, and 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/>
              <a:t>Lorem ipsum dolor sit amet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 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299526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087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180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6B7EBFB-41C6-F1CA-1BE5-CB42524DDB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GB" dirty="0"/>
          </a:p>
          <a:p>
            <a:pPr lvl="1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</a:p>
          <a:p>
            <a:pPr lvl="2"/>
            <a:r>
              <a:rPr lang="en-GB" dirty="0" err="1"/>
              <a:t>Pellentesque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ex,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maximus </a:t>
            </a:r>
            <a:r>
              <a:rPr lang="en-GB" dirty="0" err="1"/>
              <a:t>ut</a:t>
            </a:r>
            <a:endParaRPr lang="en-GB" dirty="0"/>
          </a:p>
          <a:p>
            <a:pPr lvl="3"/>
            <a:r>
              <a:rPr lang="en-GB" dirty="0"/>
              <a:t>Ut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nec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auctor</a:t>
            </a:r>
          </a:p>
          <a:p>
            <a:pPr lvl="4"/>
            <a:r>
              <a:rPr lang="en-GB" dirty="0"/>
              <a:t>Morbi </a:t>
            </a:r>
            <a:r>
              <a:rPr lang="en-GB" dirty="0" err="1"/>
              <a:t>hendrerit</a:t>
            </a:r>
            <a:r>
              <a:rPr lang="en-GB" dirty="0"/>
              <a:t>, </a:t>
            </a:r>
            <a:r>
              <a:rPr lang="en-GB" dirty="0" err="1"/>
              <a:t>augue</a:t>
            </a:r>
            <a:r>
              <a:rPr lang="en-GB" dirty="0"/>
              <a:t> at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malesuada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6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over with red and white lines&#10;&#10;AI-generated content may be incorrect.">
            <a:extLst>
              <a:ext uri="{FF2B5EF4-FFF2-40B4-BE49-F238E27FC236}">
                <a16:creationId xmlns:a16="http://schemas.microsoft.com/office/drawing/2014/main" id="{3E5C1F74-3C87-25EF-E1FF-13E052341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30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D26DB-EB9A-BC60-27B8-9D0E51DF2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sease&#10;&#10;AI-generated content may be incorrect.">
            <a:extLst>
              <a:ext uri="{FF2B5EF4-FFF2-40B4-BE49-F238E27FC236}">
                <a16:creationId xmlns:a16="http://schemas.microsoft.com/office/drawing/2014/main" id="{8AAE5992-471C-2E00-7C4A-333A5EABD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84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92421-BE03-3205-B5E9-66352ED90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F6A7FD8-F028-28A1-230C-1874A8ECF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49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4A560-D603-8F66-2BDF-C1F8B738D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2D6FCFD-65B4-EE08-F5C2-1E218B032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12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5B099-74AC-E45D-4465-29562F754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AI-generated content may be incorrect.">
            <a:extLst>
              <a:ext uri="{FF2B5EF4-FFF2-40B4-BE49-F238E27FC236}">
                <a16:creationId xmlns:a16="http://schemas.microsoft.com/office/drawing/2014/main" id="{275FABB7-3B4A-4D44-D272-54A2D43A7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37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B67EB-2D9E-A0E8-1772-0390A8306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B0D35E-67B1-A1DA-E67F-4EC46EA12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0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E5DA-1746-169B-2904-50D31C256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4B2F3E6-5C5C-5F12-E020-BCFDF0313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05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EE1AE-C913-B308-5953-520990EA2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board&#10;&#10;AI-generated content may be incorrect.">
            <a:extLst>
              <a:ext uri="{FF2B5EF4-FFF2-40B4-BE49-F238E27FC236}">
                <a16:creationId xmlns:a16="http://schemas.microsoft.com/office/drawing/2014/main" id="{6FD58DA8-772C-7921-0DCA-AF967673C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3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5EE8C-3745-1224-8951-C7AC99901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9F6D8189-1F11-3658-809E-EE920C78B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52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D1CF5-E986-4774-3CF6-FF4B9FD92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9D9E0E-3083-39BC-0E15-4BA0B1AF2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5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E4D45-3C84-216B-1C55-5FB06A5D9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red and white text&#10;&#10;AI-generated content may be incorrect.">
            <a:extLst>
              <a:ext uri="{FF2B5EF4-FFF2-40B4-BE49-F238E27FC236}">
                <a16:creationId xmlns:a16="http://schemas.microsoft.com/office/drawing/2014/main" id="{DF43E0CF-39BF-6E08-B594-40E84CF6A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89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9C810-77CF-040B-C2DC-E9A0A50BA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4B2491-BB66-83F6-2E16-D7B25D40D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98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F0F7F-5B4B-E3AF-F057-6D9BFEFC0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 and red lines&#10;&#10;AI-generated content may be incorrect.">
            <a:extLst>
              <a:ext uri="{FF2B5EF4-FFF2-40B4-BE49-F238E27FC236}">
                <a16:creationId xmlns:a16="http://schemas.microsoft.com/office/drawing/2014/main" id="{3BABD370-483C-6743-58D8-088EB9F10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25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02434-F53E-BACA-F272-BF4E3C9F5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red and white text&#10;&#10;AI-generated content may be incorrect.">
            <a:extLst>
              <a:ext uri="{FF2B5EF4-FFF2-40B4-BE49-F238E27FC236}">
                <a16:creationId xmlns:a16="http://schemas.microsoft.com/office/drawing/2014/main" id="{F48D35C0-9D52-CF0D-082A-681E069C4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24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E3336-A108-13B2-D3A3-EC6AF85D0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information&#10;&#10;AI-generated content may be incorrect.">
            <a:extLst>
              <a:ext uri="{FF2B5EF4-FFF2-40B4-BE49-F238E27FC236}">
                <a16:creationId xmlns:a16="http://schemas.microsoft.com/office/drawing/2014/main" id="{25E2AA68-34A7-6101-4506-7FA3A498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39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898C3-549D-036F-2D3B-77ADF1A87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C0DDBE04-BC48-7FF4-889B-741907701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44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FCE78-2156-B4C2-1A4C-43B4C8A96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atient's heart&#10;&#10;AI-generated content may be incorrect.">
            <a:extLst>
              <a:ext uri="{FF2B5EF4-FFF2-40B4-BE49-F238E27FC236}">
                <a16:creationId xmlns:a16="http://schemas.microsoft.com/office/drawing/2014/main" id="{9F167508-4379-D149-2923-9EEA80C63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6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EE1ED-AA0F-4587-DAAE-E7B5CEF7A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hart&#10;&#10;AI-generated content may be incorrect.">
            <a:extLst>
              <a:ext uri="{FF2B5EF4-FFF2-40B4-BE49-F238E27FC236}">
                <a16:creationId xmlns:a16="http://schemas.microsoft.com/office/drawing/2014/main" id="{9D69B66B-0A09-FA33-8D8A-0988AF50B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86210"/>
      </p:ext>
    </p:extLst>
  </p:cSld>
  <p:clrMapOvr>
    <a:masterClrMapping/>
  </p:clrMapOvr>
</p:sld>
</file>

<file path=ppt/theme/theme1.xml><?xml version="1.0" encoding="utf-8"?>
<a:theme xmlns:a="http://schemas.openxmlformats.org/drawingml/2006/main" name="EAS Guidelines">
  <a:themeElements>
    <a:clrScheme name="EAS 2025">
      <a:dk1>
        <a:srgbClr val="2D1E0A"/>
      </a:dk1>
      <a:lt1>
        <a:srgbClr val="FFFFFF"/>
      </a:lt1>
      <a:dk2>
        <a:srgbClr val="968C6F"/>
      </a:dk2>
      <a:lt2>
        <a:srgbClr val="FCF9F7"/>
      </a:lt2>
      <a:accent1>
        <a:srgbClr val="730028"/>
      </a:accent1>
      <a:accent2>
        <a:srgbClr val="FFAD00"/>
      </a:accent2>
      <a:accent3>
        <a:srgbClr val="003E4D"/>
      </a:accent3>
      <a:accent4>
        <a:srgbClr val="FFD966"/>
      </a:accent4>
      <a:accent5>
        <a:srgbClr val="62ADC4"/>
      </a:accent5>
      <a:accent6>
        <a:srgbClr val="6EC491"/>
      </a:accent6>
      <a:hlink>
        <a:srgbClr val="003E4D"/>
      </a:hlink>
      <a:folHlink>
        <a:srgbClr val="003E4D"/>
      </a:folHlink>
    </a:clrScheme>
    <a:fontScheme name="Overpass">
      <a:majorFont>
        <a:latin typeface="Overpass Black"/>
        <a:ea typeface=""/>
        <a:cs typeface=""/>
      </a:majorFont>
      <a:minorFont>
        <a:latin typeface="Overpas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8d53d4-7410-432d-ad12-fd8acf750843">
      <Terms xmlns="http://schemas.microsoft.com/office/infopath/2007/PartnerControls"/>
    </lcf76f155ced4ddcb4097134ff3c332f>
    <TaxCatchAll xmlns="03adf7a0-82b6-4d3a-83b1-f9cdc0215b6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D980358F3F864DA1FF0BC8A3CF5FFB" ma:contentTypeVersion="16" ma:contentTypeDescription="Create a new document." ma:contentTypeScope="" ma:versionID="bf7dfb8eb34ab03a66e6cbc0f66bfb64">
  <xsd:schema xmlns:xsd="http://www.w3.org/2001/XMLSchema" xmlns:xs="http://www.w3.org/2001/XMLSchema" xmlns:p="http://schemas.microsoft.com/office/2006/metadata/properties" xmlns:ns2="8f8d53d4-7410-432d-ad12-fd8acf750843" xmlns:ns3="03adf7a0-82b6-4d3a-83b1-f9cdc0215b67" targetNamespace="http://schemas.microsoft.com/office/2006/metadata/properties" ma:root="true" ma:fieldsID="f337a511c3e394596f5981c64584dbd8" ns2:_="" ns3:_="">
    <xsd:import namespace="8f8d53d4-7410-432d-ad12-fd8acf750843"/>
    <xsd:import namespace="03adf7a0-82b6-4d3a-83b1-f9cdc0215b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d53d4-7410-432d-ad12-fd8acf7508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8a2983e-3871-426d-94c6-a6df5143e8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df7a0-82b6-4d3a-83b1-f9cdc0215b6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c48b928-8ed6-4491-a1a6-25c900e1266d}" ma:internalName="TaxCatchAll" ma:showField="CatchAllData" ma:web="03adf7a0-82b6-4d3a-83b1-f9cdc0215b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2C4ACA-F840-48D6-9736-CE25E109D3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671143-785C-4FAD-8736-CE0045A88858}">
  <ds:schemaRefs>
    <ds:schemaRef ds:uri="http://schemas.microsoft.com/office/2006/metadata/properties"/>
    <ds:schemaRef ds:uri="http://schemas.microsoft.com/office/infopath/2007/PartnerControls"/>
    <ds:schemaRef ds:uri="8f8d53d4-7410-432d-ad12-fd8acf750843"/>
    <ds:schemaRef ds:uri="03adf7a0-82b6-4d3a-83b1-f9cdc0215b67"/>
  </ds:schemaRefs>
</ds:datastoreItem>
</file>

<file path=customXml/itemProps3.xml><?xml version="1.0" encoding="utf-8"?>
<ds:datastoreItem xmlns:ds="http://schemas.openxmlformats.org/officeDocument/2006/customXml" ds:itemID="{844C3FA6-1994-4B1A-9D94-BA238EF6AC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8d53d4-7410-432d-ad12-fd8acf750843"/>
    <ds:schemaRef ds:uri="03adf7a0-82b6-4d3a-83b1-f9cdc0215b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9006</TotalTime>
  <Words>0</Words>
  <Application>Microsoft Office PowerPoint</Application>
  <PresentationFormat>On-screen Show (16:9)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Arial</vt:lpstr>
      <vt:lpstr>Overpass</vt:lpstr>
      <vt:lpstr>Overpass Black</vt:lpstr>
      <vt:lpstr>EAS Guidelines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Universitätsklinikum Leipzig AöR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Laufs, Ulrich</dc:creator>
  <cp:lastModifiedBy>Peter Sjöö</cp:lastModifiedBy>
  <cp:revision>365</cp:revision>
  <cp:lastPrinted>2021-08-30T15:55:43Z</cp:lastPrinted>
  <dcterms:created xsi:type="dcterms:W3CDTF">2019-04-19T07:00:03Z</dcterms:created>
  <dcterms:modified xsi:type="dcterms:W3CDTF">2025-09-16T12:44:01Z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0x010100D5D980358F3F864DA1FF0BC8A3CF5FFB</vt:lpwstr>
  </property>
  <property fmtid="{D5CDD505-2E9C-101B-9397-08002B2CF9AE}" pid="3" name="MediaServiceImageTags">
    <vt:lpwstr/>
  </property>
</Properties>
</file>